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96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1844824"/>
            <a:ext cx="9144000" cy="20162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b="1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9" name="直線矢印コネクタ 8"/>
          <p:cNvCxnSpPr/>
          <p:nvPr userDrawn="1"/>
        </p:nvCxnSpPr>
        <p:spPr>
          <a:xfrm>
            <a:off x="0" y="2139062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H="1">
            <a:off x="935088" y="3645024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734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9" name="直線矢印コネクタ 8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2pPr>
            <a:lvl3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3pPr>
            <a:lvl4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4pPr>
            <a:lvl5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64869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6516216" y="0"/>
            <a:ext cx="2627784" cy="68853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4" y="400527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9" name="直線矢印コネクタ 8"/>
          <p:cNvCxnSpPr/>
          <p:nvPr userDrawn="1"/>
        </p:nvCxnSpPr>
        <p:spPr>
          <a:xfrm>
            <a:off x="8676456" y="0"/>
            <a:ext cx="0" cy="5661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V="1">
            <a:off x="6660232" y="836712"/>
            <a:ext cx="0" cy="610057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2pPr>
            <a:lvl3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3pPr>
            <a:lvl4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4pPr>
            <a:lvl5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5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10086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9" name="直線矢印コネクタ 8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2pPr>
            <a:lvl3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3pPr>
            <a:lvl4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4pPr>
            <a:lvl5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5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115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0" y="2780928"/>
            <a:ext cx="9144000" cy="314096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8018" y="332656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cxnSp>
        <p:nvCxnSpPr>
          <p:cNvPr id="9" name="直線矢印コネクタ 8"/>
          <p:cNvCxnSpPr/>
          <p:nvPr userDrawn="1"/>
        </p:nvCxnSpPr>
        <p:spPr>
          <a:xfrm>
            <a:off x="0" y="4389423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 userDrawn="1"/>
        </p:nvCxnSpPr>
        <p:spPr>
          <a:xfrm flipH="1">
            <a:off x="935088" y="5805264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6985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9" name="図 8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10" name="直線矢印コネクタ 9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>
              <a:defRPr sz="24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2pPr>
            <a:lvl3pPr>
              <a:defRPr sz="20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3pPr>
            <a:lvl4pPr>
              <a:defRPr sz="1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4pPr>
            <a:lvl5pPr>
              <a:defRPr sz="1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>
              <a:defRPr sz="24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2pPr>
            <a:lvl3pPr>
              <a:defRPr sz="20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3pPr>
            <a:lvl4pPr>
              <a:defRPr sz="1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4pPr>
            <a:lvl5pPr>
              <a:defRPr sz="1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0190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11" name="図 10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12" name="直線矢印コネクタ 11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3" name="直線矢印コネクタ 12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70781"/>
            <a:ext cx="4040188" cy="604094"/>
          </a:xfrm>
        </p:spPr>
        <p:txBody>
          <a:bodyPr anchor="b"/>
          <a:lstStyle>
            <a:lvl1pPr marL="0" indent="0">
              <a:buNone/>
              <a:defRPr sz="2400" b="1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>
              <a:defRPr sz="20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2pPr>
            <a:lvl3pPr>
              <a:defRPr sz="1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3pPr>
            <a:lvl4pPr>
              <a:defRPr sz="16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4pPr>
            <a:lvl5pPr>
              <a:defRPr sz="16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70781"/>
            <a:ext cx="4041775" cy="604094"/>
          </a:xfrm>
        </p:spPr>
        <p:txBody>
          <a:bodyPr anchor="b"/>
          <a:lstStyle>
            <a:lvl1pPr marL="0" indent="0">
              <a:buNone/>
              <a:defRPr sz="2400" b="1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>
              <a:defRPr sz="20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2pPr>
            <a:lvl3pPr>
              <a:defRPr sz="1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3pPr>
            <a:lvl4pPr>
              <a:defRPr sz="16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4pPr>
            <a:lvl5pPr>
              <a:defRPr sz="16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3956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 userDrawn="1"/>
        </p:nvSpPr>
        <p:spPr>
          <a:xfrm>
            <a:off x="0" y="0"/>
            <a:ext cx="9144000" cy="15567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cxnSp>
        <p:nvCxnSpPr>
          <p:cNvPr id="8" name="直線矢印コネクタ 7"/>
          <p:cNvCxnSpPr/>
          <p:nvPr userDrawn="1"/>
        </p:nvCxnSpPr>
        <p:spPr>
          <a:xfrm>
            <a:off x="0" y="260648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 userDrawn="1"/>
        </p:nvCxnSpPr>
        <p:spPr>
          <a:xfrm flipH="1">
            <a:off x="935088" y="1412776"/>
            <a:ext cx="820891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016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80000"/>
                    </a14:imgEffect>
                    <a14:imgEffect>
                      <a14:brightnessContrast brigh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619885"/>
            <a:ext cx="2235982" cy="2235982"/>
          </a:xfrm>
          <a:prstGeom prst="rect">
            <a:avLst/>
          </a:prstGeom>
          <a:noFill/>
          <a:effectLst>
            <a:glow>
              <a:schemeClr val="bg1"/>
            </a:glow>
            <a:outerShdw blurRad="76200" dir="13500000" sy="23000" kx="1200000" algn="br" rotWithShape="0">
              <a:prstClr val="black">
                <a:alpha val="20000"/>
              </a:prstClr>
            </a:outerShdw>
            <a:softEdge rad="63500"/>
          </a:effectLst>
        </p:spPr>
      </p:pic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0D196-DD8F-4B61-A18C-B33F9D7AAB04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1DECB-C40F-4ADD-9F74-3212A1B10F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792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>
              <a:defRPr sz="28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2pPr>
            <a:lvl3pPr>
              <a:defRPr sz="24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3pPr>
            <a:lvl4pPr>
              <a:defRPr sz="20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4pPr>
            <a:lvl5pPr>
              <a:defRPr sz="20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9655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游明朝 Demibold" panose="02020600000000000000" pitchFamily="18" charset="-128"/>
                <a:ea typeface="游明朝 Demibold" panose="02020600000000000000" pitchFamily="18" charset="-128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4947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5422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>
                <a:solidFill>
                  <a:schemeClr val="tx1"/>
                </a:solidFill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defRPr>
            </a:lvl1pPr>
          </a:lstStyle>
          <a:p>
            <a:fld id="{DC30D196-DD8F-4B61-A18C-B33F9D7AAB04}" type="datetimeFigureOut">
              <a:rPr lang="ja-JP" altLang="en-US" smtClean="0"/>
              <a:pPr/>
              <a:t>2016/2/17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>
                <a:solidFill>
                  <a:schemeClr val="tx1"/>
                </a:solidFill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chemeClr val="tx1"/>
                </a:solidFill>
                <a:effectLst/>
                <a:latin typeface="游明朝 Demibold" panose="02020600000000000000" pitchFamily="18" charset="-128"/>
                <a:ea typeface="游明朝 Demibold" panose="02020600000000000000" pitchFamily="18" charset="-128"/>
                <a:cs typeface="Times New Roman" panose="02020603050405020304" pitchFamily="18" charset="0"/>
              </a:defRPr>
            </a:lvl1pPr>
          </a:lstStyle>
          <a:p>
            <a:fld id="{5C71DECB-C40F-4ADD-9F74-3212A1B10F08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6163"/>
            <a:ext cx="797186" cy="797186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 userDrawn="1"/>
        </p:nvSpPr>
        <p:spPr>
          <a:xfrm>
            <a:off x="35496" y="-27384"/>
            <a:ext cx="8032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Course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Electrical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Electronic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Engineering,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Graduate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School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of</a:t>
            </a:r>
            <a:r>
              <a:rPr kumimoji="1" lang="ja-JP" altLang="en-US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Engineering,</a:t>
            </a:r>
            <a:endParaRPr kumimoji="1" lang="ja-JP" altLang="en-US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テキスト ボックス 8"/>
          <p:cNvSpPr txBox="1"/>
          <p:nvPr userDrawn="1"/>
        </p:nvSpPr>
        <p:spPr>
          <a:xfrm>
            <a:off x="3013635" y="6615572"/>
            <a:ext cx="34567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Kanagawa Institute of Technology, JAPAN</a:t>
            </a:r>
            <a:endParaRPr lang="ja-JP" altLang="en-US" sz="1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3998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anose="02020603050405020304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游明朝 Demibold" panose="02020600000000000000" pitchFamily="18" charset="-128"/>
          <a:ea typeface="游明朝 Demibold" panose="02020600000000000000" pitchFamily="18" charset="-128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932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79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画面に合わせる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游明朝 Demibold</vt:lpstr>
      <vt:lpstr>Arial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Sugimura</dc:creator>
  <cp:lastModifiedBy>Hiroshi SUGIMURA</cp:lastModifiedBy>
  <cp:revision>11</cp:revision>
  <dcterms:created xsi:type="dcterms:W3CDTF">2014-05-05T13:31:46Z</dcterms:created>
  <dcterms:modified xsi:type="dcterms:W3CDTF">2016-02-17T02:53:50Z</dcterms:modified>
</cp:coreProperties>
</file>