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43608" y="3861048"/>
            <a:ext cx="7128792" cy="72008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88796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2320" y="404664"/>
            <a:ext cx="1234480" cy="572149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04664"/>
            <a:ext cx="6923112" cy="57214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1043608" y="3861048"/>
            <a:ext cx="7128792" cy="72008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31" y="6363654"/>
            <a:ext cx="425397" cy="349207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 userDrawn="1"/>
        </p:nvSpPr>
        <p:spPr>
          <a:xfrm>
            <a:off x="945510" y="35332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Home Electronics Development</a:t>
            </a:r>
            <a:endParaRPr kumimoji="1" lang="ja-JP" altLang="en-US" b="1" i="1" dirty="0"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>
            <a:off x="0" y="341948"/>
            <a:ext cx="6228184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0" y="385180"/>
            <a:ext cx="666023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 userDrawn="1"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C:\work\2014\90_いただきもの\he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332"/>
            <a:ext cx="500239" cy="43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663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0304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721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385180"/>
            <a:ext cx="8229600" cy="59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D71730BC-172E-4042-94F8-F557050E4D9A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580112" y="6356350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31" y="6363654"/>
            <a:ext cx="425397" cy="34920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945510" y="35332"/>
            <a:ext cx="333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Home </a:t>
            </a:r>
            <a:r>
              <a:rPr kumimoji="1" lang="en-US" altLang="ja-JP" b="1" i="1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Electronics</a:t>
            </a:r>
            <a:endParaRPr kumimoji="1" lang="ja-JP" altLang="en-US" b="1" i="1" dirty="0"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341948"/>
            <a:ext cx="6228184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385180"/>
            <a:ext cx="666023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work\2014\90_いただきもの\he_logo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332"/>
            <a:ext cx="500239" cy="43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accent3">
              <a:lumMod val="50000"/>
            </a:schemeClr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50"/>
        </a:buClr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50"/>
        </a:buClr>
        <a:buFont typeface="Wingdings" pitchFamily="2" charset="2"/>
        <a:buChar char="l"/>
        <a:defRPr kumimoji="1"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•"/>
        <a:defRPr kumimoji="1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–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»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37484"/>
      </p:ext>
    </p:extLst>
  </p:cSld>
  <p:clrMapOvr>
    <a:masterClrMapping/>
  </p:clrMapOvr>
</p:sld>
</file>

<file path=ppt/theme/theme1.xml><?xml version="1.0" encoding="utf-8"?>
<a:theme xmlns:a="http://schemas.openxmlformats.org/drawingml/2006/main" name="ppt_form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ppt_form02</Template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ppt_form02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Sugimura</cp:lastModifiedBy>
  <cp:revision>3</cp:revision>
  <dcterms:created xsi:type="dcterms:W3CDTF">2014-04-28T00:48:20Z</dcterms:created>
  <dcterms:modified xsi:type="dcterms:W3CDTF">2015-04-21T02:19:43Z</dcterms:modified>
</cp:coreProperties>
</file>